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5" r:id="rId3"/>
    <p:sldId id="264" r:id="rId4"/>
    <p:sldId id="257" r:id="rId5"/>
    <p:sldId id="261" r:id="rId6"/>
    <p:sldId id="267" r:id="rId7"/>
    <p:sldId id="258" r:id="rId8"/>
    <p:sldId id="262" r:id="rId9"/>
    <p:sldId id="263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/>
    <p:restoredTop sz="94651"/>
  </p:normalViewPr>
  <p:slideViewPr>
    <p:cSldViewPr snapToGrid="0" snapToObjects="1">
      <p:cViewPr varScale="1">
        <p:scale>
          <a:sx n="146" d="100"/>
          <a:sy n="14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DFCE38-C00F-DE45-B289-103321C26E8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1D082F-6624-E241-9D84-540A24D0B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849426"/>
            <a:ext cx="8689976" cy="121599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Hang 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699658"/>
            <a:ext cx="8689976" cy="255814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usan </a:t>
            </a:r>
            <a:r>
              <a:rPr lang="en-US" dirty="0"/>
              <a:t>C</a:t>
            </a:r>
            <a:r>
              <a:rPr lang="en-US" dirty="0" smtClean="0"/>
              <a:t>arrera</a:t>
            </a:r>
          </a:p>
          <a:p>
            <a:r>
              <a:rPr lang="en-US" dirty="0" err="1" smtClean="0"/>
              <a:t>Aleya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howdhury</a:t>
            </a:r>
          </a:p>
          <a:p>
            <a:r>
              <a:rPr lang="en-US" dirty="0" smtClean="0"/>
              <a:t>Hyeun </a:t>
            </a:r>
            <a:r>
              <a:rPr lang="en-US" dirty="0"/>
              <a:t>K</a:t>
            </a:r>
            <a:r>
              <a:rPr lang="en-US" dirty="0" smtClean="0"/>
              <a:t>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6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6373"/>
            <a:ext cx="9601196" cy="689914"/>
          </a:xfrm>
        </p:spPr>
        <p:txBody>
          <a:bodyPr>
            <a:normAutofit fontScale="90000"/>
          </a:bodyPr>
          <a:lstStyle/>
          <a:p>
            <a:r>
              <a:rPr lang="en-US" smtClean="0"/>
              <a:t>DESIGN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499360"/>
            <a:ext cx="9601200" cy="21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07663"/>
            <a:ext cx="9601196" cy="533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Ran the program and tried every different inputs to see if bugs exist.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014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07664"/>
            <a:ext cx="9601196" cy="6115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Programmer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Everyone</a:t>
            </a:r>
          </a:p>
          <a:p>
            <a:pPr marL="0" indent="0">
              <a:buNone/>
            </a:pPr>
            <a:r>
              <a:rPr lang="en-US" dirty="0" smtClean="0"/>
              <a:t>Designer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Everyone</a:t>
            </a:r>
          </a:p>
          <a:p>
            <a:pPr marL="0" indent="0">
              <a:buNone/>
            </a:pPr>
            <a:r>
              <a:rPr lang="en-US" dirty="0" smtClean="0"/>
              <a:t>Tester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Everyone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721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07663"/>
            <a:ext cx="9601196" cy="55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Used the slack to communicate with each other</a:t>
            </a:r>
          </a:p>
          <a:p>
            <a:r>
              <a:rPr lang="en-US" sz="1800" dirty="0" smtClean="0"/>
              <a:t>3 hours of group meetings (2 times)</a:t>
            </a:r>
          </a:p>
          <a:p>
            <a:r>
              <a:rPr lang="en-US" sz="1800" dirty="0" smtClean="0"/>
              <a:t>5 hours of coding individually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445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6372"/>
            <a:ext cx="9601196" cy="55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Setting up blank spaces for random words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Coming up with the structure and algorithm(logic)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Matching the selected letter to the correct letters in the word.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Dealing with arrays in </a:t>
            </a:r>
            <a:r>
              <a:rPr lang="en-US" sz="1800" dirty="0" err="1" smtClean="0"/>
              <a:t>php</a:t>
            </a:r>
            <a:endParaRPr lang="en-US" sz="1800" dirty="0" smtClean="0"/>
          </a:p>
          <a:p>
            <a:pPr>
              <a:buFont typeface="Arial" charset="0"/>
              <a:buChar char="•"/>
            </a:pPr>
            <a:endParaRPr lang="en-US" sz="18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977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25082"/>
            <a:ext cx="9601196" cy="541868"/>
          </a:xfrm>
        </p:spPr>
        <p:txBody>
          <a:bodyPr>
            <a:normAutofit fontScale="90000"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Input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Selecting letters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Output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If the selected letter is within the word, then the letter will appear in the space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If the selected letter is not within the word, the game outputs the message “wrong letter”, and draws body parts.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If the guessed word is correct, it shows message “Win” and asks the users to play again.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dirty="0" smtClean="0"/>
              <a:t>The game ends if all 6 attempts are used.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83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6372"/>
            <a:ext cx="9601196" cy="533159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97" y="2478886"/>
            <a:ext cx="9601200" cy="9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00891"/>
            <a:ext cx="9601196" cy="8098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DESIGN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447109"/>
            <a:ext cx="9601200" cy="31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4" y="625293"/>
            <a:ext cx="9601196" cy="7128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464525"/>
            <a:ext cx="9601200" cy="31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25293"/>
            <a:ext cx="9601196" cy="712853"/>
          </a:xfrm>
        </p:spPr>
        <p:txBody>
          <a:bodyPr>
            <a:normAutofit fontScale="90000"/>
          </a:bodyPr>
          <a:lstStyle/>
          <a:p>
            <a:r>
              <a:rPr lang="en-US" smtClean="0"/>
              <a:t>DESIGN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97" y="2464527"/>
            <a:ext cx="9601200" cy="34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8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73</TotalTime>
  <Words>167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Garamond</vt:lpstr>
      <vt:lpstr>Arial</vt:lpstr>
      <vt:lpstr>Organic</vt:lpstr>
      <vt:lpstr>  Hang Man</vt:lpstr>
      <vt:lpstr>RESPONSIBILITIES</vt:lpstr>
      <vt:lpstr>TEAMWORK</vt:lpstr>
      <vt:lpstr>USER</vt:lpstr>
      <vt:lpstr>USER</vt:lpstr>
      <vt:lpstr>DESIGN</vt:lpstr>
      <vt:lpstr>DESIGN</vt:lpstr>
      <vt:lpstr>DESIGN</vt:lpstr>
      <vt:lpstr>DESIGN</vt:lpstr>
      <vt:lpstr>DESIGN</vt:lpstr>
      <vt:lpstr>TESTING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Hang Man</dc:title>
  <dc:creator>Hyeun Taek Kang</dc:creator>
  <cp:lastModifiedBy>Hyeun Taek Kang</cp:lastModifiedBy>
  <cp:revision>6</cp:revision>
  <dcterms:created xsi:type="dcterms:W3CDTF">2017-07-10T16:18:04Z</dcterms:created>
  <dcterms:modified xsi:type="dcterms:W3CDTF">2017-07-10T17:31:20Z</dcterms:modified>
</cp:coreProperties>
</file>